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6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E6853A-55BF-4AC4-99F9-0BD5DB77523D}" v="37" dt="2019-09-23T20:08:26.148"/>
    <p1510:client id="{AD16FD88-AA99-40A7-BCEC-2B0E03F7A09A}" v="1" dt="2019-09-24T12:55:46.7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jay Ram Telukuntla (HCL Technologies Ltd)" userId="S::v-vite@microsoft.com::34958377-acb4-402a-b4ae-46f56fcac239" providerId="AD" clId="Web-{AD16FD88-AA99-40A7-BCEC-2B0E03F7A09A}"/>
    <pc:docChg chg="modSld">
      <pc:chgData name="Vijay Ram Telukuntla (HCL Technologies Ltd)" userId="S::v-vite@microsoft.com::34958377-acb4-402a-b4ae-46f56fcac239" providerId="AD" clId="Web-{AD16FD88-AA99-40A7-BCEC-2B0E03F7A09A}" dt="2019-09-24T12:55:46.700" v="0" actId="1076"/>
      <pc:docMkLst>
        <pc:docMk/>
      </pc:docMkLst>
      <pc:sldChg chg="modSp">
        <pc:chgData name="Vijay Ram Telukuntla (HCL Technologies Ltd)" userId="S::v-vite@microsoft.com::34958377-acb4-402a-b4ae-46f56fcac239" providerId="AD" clId="Web-{AD16FD88-AA99-40A7-BCEC-2B0E03F7A09A}" dt="2019-09-24T12:55:46.700" v="0" actId="1076"/>
        <pc:sldMkLst>
          <pc:docMk/>
          <pc:sldMk cId="782433747" sldId="258"/>
        </pc:sldMkLst>
        <pc:picChg chg="mod">
          <ac:chgData name="Vijay Ram Telukuntla (HCL Technologies Ltd)" userId="S::v-vite@microsoft.com::34958377-acb4-402a-b4ae-46f56fcac239" providerId="AD" clId="Web-{AD16FD88-AA99-40A7-BCEC-2B0E03F7A09A}" dt="2019-09-24T12:55:46.700" v="0" actId="1076"/>
          <ac:picMkLst>
            <pc:docMk/>
            <pc:sldMk cId="782433747" sldId="258"/>
            <ac:picMk id="4" creationId="{EBC02BE7-2F75-405C-9704-8490B5D287A1}"/>
          </ac:picMkLst>
        </pc:picChg>
      </pc:sldChg>
    </pc:docChg>
  </pc:docChgLst>
  <pc:docChgLst>
    <pc:chgData name="Annie Colonna" userId="3e87b08e-3b18-42c4-8ecb-33c399a825d4" providerId="ADAL" clId="{8DE6853A-55BF-4AC4-99F9-0BD5DB77523D}"/>
    <pc:docChg chg="custSel mod addSld modSld">
      <pc:chgData name="Annie Colonna" userId="3e87b08e-3b18-42c4-8ecb-33c399a825d4" providerId="ADAL" clId="{8DE6853A-55BF-4AC4-99F9-0BD5DB77523D}" dt="2019-09-23T20:08:49.581" v="234" actId="20577"/>
      <pc:docMkLst>
        <pc:docMk/>
      </pc:docMkLst>
      <pc:sldChg chg="addSp delSp modSp mod setBg">
        <pc:chgData name="Annie Colonna" userId="3e87b08e-3b18-42c4-8ecb-33c399a825d4" providerId="ADAL" clId="{8DE6853A-55BF-4AC4-99F9-0BD5DB77523D}" dt="2019-09-21T12:50:44.095" v="64" actId="122"/>
        <pc:sldMkLst>
          <pc:docMk/>
          <pc:sldMk cId="551486686" sldId="256"/>
        </pc:sldMkLst>
        <pc:spChg chg="del">
          <ac:chgData name="Annie Colonna" userId="3e87b08e-3b18-42c4-8ecb-33c399a825d4" providerId="ADAL" clId="{8DE6853A-55BF-4AC4-99F9-0BD5DB77523D}" dt="2019-09-21T12:41:54.733" v="0" actId="478"/>
          <ac:spMkLst>
            <pc:docMk/>
            <pc:sldMk cId="551486686" sldId="256"/>
            <ac:spMk id="2" creationId="{782D4A76-E341-464A-A90B-B5D634536744}"/>
          </ac:spMkLst>
        </pc:spChg>
        <pc:spChg chg="del">
          <ac:chgData name="Annie Colonna" userId="3e87b08e-3b18-42c4-8ecb-33c399a825d4" providerId="ADAL" clId="{8DE6853A-55BF-4AC4-99F9-0BD5DB77523D}" dt="2019-09-21T12:41:54.733" v="0" actId="478"/>
          <ac:spMkLst>
            <pc:docMk/>
            <pc:sldMk cId="551486686" sldId="256"/>
            <ac:spMk id="3" creationId="{2E6295AF-B889-4FEF-88CA-8A3B0F3B0A18}"/>
          </ac:spMkLst>
        </pc:spChg>
        <pc:spChg chg="add mod">
          <ac:chgData name="Annie Colonna" userId="3e87b08e-3b18-42c4-8ecb-33c399a825d4" providerId="ADAL" clId="{8DE6853A-55BF-4AC4-99F9-0BD5DB77523D}" dt="2019-09-21T12:50:44.095" v="64" actId="122"/>
          <ac:spMkLst>
            <pc:docMk/>
            <pc:sldMk cId="551486686" sldId="256"/>
            <ac:spMk id="5" creationId="{A076F329-84E9-45BB-B8A3-2C64BE8FACFF}"/>
          </ac:spMkLst>
        </pc:spChg>
        <pc:picChg chg="add mod">
          <ac:chgData name="Annie Colonna" userId="3e87b08e-3b18-42c4-8ecb-33c399a825d4" providerId="ADAL" clId="{8DE6853A-55BF-4AC4-99F9-0BD5DB77523D}" dt="2019-09-21T12:42:33.101" v="3" actId="27614"/>
          <ac:picMkLst>
            <pc:docMk/>
            <pc:sldMk cId="551486686" sldId="256"/>
            <ac:picMk id="4" creationId="{EEC3D1DB-1CFE-46C2-9D5D-9635FA2E14B9}"/>
          </ac:picMkLst>
        </pc:picChg>
      </pc:sldChg>
      <pc:sldChg chg="modSp add">
        <pc:chgData name="Annie Colonna" userId="3e87b08e-3b18-42c4-8ecb-33c399a825d4" providerId="ADAL" clId="{8DE6853A-55BF-4AC4-99F9-0BD5DB77523D}" dt="2019-09-23T20:08:49.581" v="234" actId="20577"/>
        <pc:sldMkLst>
          <pc:docMk/>
          <pc:sldMk cId="3639891497" sldId="257"/>
        </pc:sldMkLst>
        <pc:spChg chg="mod">
          <ac:chgData name="Annie Colonna" userId="3e87b08e-3b18-42c4-8ecb-33c399a825d4" providerId="ADAL" clId="{8DE6853A-55BF-4AC4-99F9-0BD5DB77523D}" dt="2019-09-23T20:08:49.581" v="234" actId="20577"/>
          <ac:spMkLst>
            <pc:docMk/>
            <pc:sldMk cId="3639891497" sldId="257"/>
            <ac:spMk id="2" creationId="{F3C3A94C-4352-434C-916F-8AEB6DE0CC40}"/>
          </ac:spMkLst>
        </pc:spChg>
      </pc:sldChg>
      <pc:sldChg chg="addSp delSp modSp add modAnim">
        <pc:chgData name="Annie Colonna" userId="3e87b08e-3b18-42c4-8ecb-33c399a825d4" providerId="ADAL" clId="{8DE6853A-55BF-4AC4-99F9-0BD5DB77523D}" dt="2019-09-21T12:53:01.779" v="120" actId="20577"/>
        <pc:sldMkLst>
          <pc:docMk/>
          <pc:sldMk cId="782433747" sldId="258"/>
        </pc:sldMkLst>
        <pc:spChg chg="del">
          <ac:chgData name="Annie Colonna" userId="3e87b08e-3b18-42c4-8ecb-33c399a825d4" providerId="ADAL" clId="{8DE6853A-55BF-4AC4-99F9-0BD5DB77523D}" dt="2019-09-21T12:52:37.961" v="69" actId="478"/>
          <ac:spMkLst>
            <pc:docMk/>
            <pc:sldMk cId="782433747" sldId="258"/>
            <ac:spMk id="2" creationId="{AACC8FDA-E157-4D1E-843A-CDC61C935B0D}"/>
          </ac:spMkLst>
        </pc:spChg>
        <pc:spChg chg="del">
          <ac:chgData name="Annie Colonna" userId="3e87b08e-3b18-42c4-8ecb-33c399a825d4" providerId="ADAL" clId="{8DE6853A-55BF-4AC4-99F9-0BD5DB77523D}" dt="2019-09-21T12:52:24.779" v="65"/>
          <ac:spMkLst>
            <pc:docMk/>
            <pc:sldMk cId="782433747" sldId="258"/>
            <ac:spMk id="3" creationId="{581E725A-32AD-42B8-AAAA-572EE9911C1C}"/>
          </ac:spMkLst>
        </pc:spChg>
        <pc:spChg chg="add mod">
          <ac:chgData name="Annie Colonna" userId="3e87b08e-3b18-42c4-8ecb-33c399a825d4" providerId="ADAL" clId="{8DE6853A-55BF-4AC4-99F9-0BD5DB77523D}" dt="2019-09-21T12:53:01.779" v="120" actId="20577"/>
          <ac:spMkLst>
            <pc:docMk/>
            <pc:sldMk cId="782433747" sldId="258"/>
            <ac:spMk id="5" creationId="{76C49F58-8FC8-455E-B34A-CF23586A22A0}"/>
          </ac:spMkLst>
        </pc:spChg>
        <pc:picChg chg="add mod">
          <ac:chgData name="Annie Colonna" userId="3e87b08e-3b18-42c4-8ecb-33c399a825d4" providerId="ADAL" clId="{8DE6853A-55BF-4AC4-99F9-0BD5DB77523D}" dt="2019-09-21T12:52:36.054" v="68" actId="1076"/>
          <ac:picMkLst>
            <pc:docMk/>
            <pc:sldMk cId="782433747" sldId="258"/>
            <ac:picMk id="4" creationId="{EBC02BE7-2F75-405C-9704-8490B5D287A1}"/>
          </ac:picMkLst>
        </pc:picChg>
      </pc:sldChg>
      <pc:sldChg chg="addSp delSp modSp add">
        <pc:chgData name="Annie Colonna" userId="3e87b08e-3b18-42c4-8ecb-33c399a825d4" providerId="ADAL" clId="{8DE6853A-55BF-4AC4-99F9-0BD5DB77523D}" dt="2019-09-21T12:58:04.904" v="175" actId="14100"/>
        <pc:sldMkLst>
          <pc:docMk/>
          <pc:sldMk cId="2551922089" sldId="259"/>
        </pc:sldMkLst>
        <pc:spChg chg="del">
          <ac:chgData name="Annie Colonna" userId="3e87b08e-3b18-42c4-8ecb-33c399a825d4" providerId="ADAL" clId="{8DE6853A-55BF-4AC4-99F9-0BD5DB77523D}" dt="2019-09-21T12:53:19.585" v="143" actId="478"/>
          <ac:spMkLst>
            <pc:docMk/>
            <pc:sldMk cId="2551922089" sldId="259"/>
            <ac:spMk id="2" creationId="{7B59998E-56F1-43BE-AAB9-B19DBB25AB7C}"/>
          </ac:spMkLst>
        </pc:spChg>
        <pc:spChg chg="add mod">
          <ac:chgData name="Annie Colonna" userId="3e87b08e-3b18-42c4-8ecb-33c399a825d4" providerId="ADAL" clId="{8DE6853A-55BF-4AC4-99F9-0BD5DB77523D}" dt="2019-09-21T12:53:16.918" v="142" actId="20577"/>
          <ac:spMkLst>
            <pc:docMk/>
            <pc:sldMk cId="2551922089" sldId="259"/>
            <ac:spMk id="3" creationId="{3DFFB212-8D29-4650-A99A-61218B96BB56}"/>
          </ac:spMkLst>
        </pc:spChg>
        <pc:spChg chg="add mod">
          <ac:chgData name="Annie Colonna" userId="3e87b08e-3b18-42c4-8ecb-33c399a825d4" providerId="ADAL" clId="{8DE6853A-55BF-4AC4-99F9-0BD5DB77523D}" dt="2019-09-21T12:57:23.252" v="170" actId="164"/>
          <ac:spMkLst>
            <pc:docMk/>
            <pc:sldMk cId="2551922089" sldId="259"/>
            <ac:spMk id="4" creationId="{C4C940E7-8CF6-4657-98B7-C90C61E521C2}"/>
          </ac:spMkLst>
        </pc:spChg>
        <pc:grpChg chg="add del mod">
          <ac:chgData name="Annie Colonna" userId="3e87b08e-3b18-42c4-8ecb-33c399a825d4" providerId="ADAL" clId="{8DE6853A-55BF-4AC4-99F9-0BD5DB77523D}" dt="2019-09-21T12:57:51.119" v="171" actId="478"/>
          <ac:grpSpMkLst>
            <pc:docMk/>
            <pc:sldMk cId="2551922089" sldId="259"/>
            <ac:grpSpMk id="5" creationId="{842C0B9B-F9DE-4F10-AD76-F99186DEF3B9}"/>
          </ac:grpSpMkLst>
        </pc:grpChg>
        <pc:picChg chg="add mod">
          <ac:chgData name="Annie Colonna" userId="3e87b08e-3b18-42c4-8ecb-33c399a825d4" providerId="ADAL" clId="{8DE6853A-55BF-4AC4-99F9-0BD5DB77523D}" dt="2019-09-21T12:58:04.904" v="175" actId="14100"/>
          <ac:picMkLst>
            <pc:docMk/>
            <pc:sldMk cId="2551922089" sldId="259"/>
            <ac:picMk id="6" creationId="{602041AB-D376-4E6C-87E9-B31102C02DAE}"/>
          </ac:picMkLst>
        </pc:picChg>
        <pc:picChg chg="add mod">
          <ac:chgData name="Annie Colonna" userId="3e87b08e-3b18-42c4-8ecb-33c399a825d4" providerId="ADAL" clId="{8DE6853A-55BF-4AC4-99F9-0BD5DB77523D}" dt="2019-09-21T12:56:07.483" v="161" actId="14100"/>
          <ac:picMkLst>
            <pc:docMk/>
            <pc:sldMk cId="2551922089" sldId="259"/>
            <ac:picMk id="1026" creationId="{16118D79-8F7A-4DC9-9F58-B064769A2C7F}"/>
          </ac:picMkLst>
        </pc:picChg>
        <pc:picChg chg="add mod">
          <ac:chgData name="Annie Colonna" userId="3e87b08e-3b18-42c4-8ecb-33c399a825d4" providerId="ADAL" clId="{8DE6853A-55BF-4AC4-99F9-0BD5DB77523D}" dt="2019-09-21T12:57:23.252" v="170" actId="164"/>
          <ac:picMkLst>
            <pc:docMk/>
            <pc:sldMk cId="2551922089" sldId="259"/>
            <ac:picMk id="1027" creationId="{4EF26BE2-07F3-43D9-ACC1-7CD5E56BD7E2}"/>
          </ac:picMkLst>
        </pc:picChg>
      </pc:sldChg>
      <pc:sldChg chg="addSp delSp modSp add modAnim">
        <pc:chgData name="Annie Colonna" userId="3e87b08e-3b18-42c4-8ecb-33c399a825d4" providerId="ADAL" clId="{8DE6853A-55BF-4AC4-99F9-0BD5DB77523D}" dt="2019-09-23T20:08:38.403" v="226" actId="167"/>
        <pc:sldMkLst>
          <pc:docMk/>
          <pc:sldMk cId="3550913471" sldId="260"/>
        </pc:sldMkLst>
        <pc:spChg chg="del mod">
          <ac:chgData name="Annie Colonna" userId="3e87b08e-3b18-42c4-8ecb-33c399a825d4" providerId="ADAL" clId="{8DE6853A-55BF-4AC4-99F9-0BD5DB77523D}" dt="2019-09-23T20:07:33.544" v="223" actId="478"/>
          <ac:spMkLst>
            <pc:docMk/>
            <pc:sldMk cId="3550913471" sldId="260"/>
            <ac:spMk id="2" creationId="{52BF9740-6F96-40D1-AA3A-62AAA7E4EF77}"/>
          </ac:spMkLst>
        </pc:spChg>
        <pc:spChg chg="add mod">
          <ac:chgData name="Annie Colonna" userId="3e87b08e-3b18-42c4-8ecb-33c399a825d4" providerId="ADAL" clId="{8DE6853A-55BF-4AC4-99F9-0BD5DB77523D}" dt="2019-09-23T20:07:30.446" v="222" actId="20577"/>
          <ac:spMkLst>
            <pc:docMk/>
            <pc:sldMk cId="3550913471" sldId="260"/>
            <ac:spMk id="3" creationId="{D79DFF22-4FF4-49FD-8F14-0654AD5ECA14}"/>
          </ac:spMkLst>
        </pc:spChg>
        <pc:spChg chg="add del mod">
          <ac:chgData name="Annie Colonna" userId="3e87b08e-3b18-42c4-8ecb-33c399a825d4" providerId="ADAL" clId="{8DE6853A-55BF-4AC4-99F9-0BD5DB77523D}" dt="2019-09-23T20:07:36.571" v="224" actId="478"/>
          <ac:spMkLst>
            <pc:docMk/>
            <pc:sldMk cId="3550913471" sldId="260"/>
            <ac:spMk id="5" creationId="{BA086132-B9DC-45A8-A73D-D94B03E07C2D}"/>
          </ac:spMkLst>
        </pc:spChg>
        <pc:picChg chg="add mod ord">
          <ac:chgData name="Annie Colonna" userId="3e87b08e-3b18-42c4-8ecb-33c399a825d4" providerId="ADAL" clId="{8DE6853A-55BF-4AC4-99F9-0BD5DB77523D}" dt="2019-09-23T20:08:38.403" v="226" actId="167"/>
          <ac:picMkLst>
            <pc:docMk/>
            <pc:sldMk cId="3550913471" sldId="260"/>
            <ac:picMk id="6" creationId="{4EBF0A9C-207D-41A1-80A0-55D066C9D3D7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A2E26-1C3D-4DC3-8D89-253E6454B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877977-AC62-44BE-91A9-9F0E251738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36B2E-60ED-48B5-BF5B-4B918EC42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199CF4-2F79-428B-9F18-5A18B2DC9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0589B-E7F8-49A5-831B-A9EEE301F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600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6DA83-5BC8-4D17-835E-FF9B0B10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A08B63-3C93-4774-8AF2-5F3420CE94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D8E95-42D9-45BE-A3E8-448A859EA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FEAD6-432E-4412-8DB2-4199134FF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E4705-E9E9-4B57-8CBF-99E595496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58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2272B2-FD03-4C25-8245-F51418A093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41375-65E5-43AE-B9D9-159A55269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B0456-1A02-4D2F-9310-AECE6DFD4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369C6-0F03-4AA4-BE54-54D9CF2B0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5FEE1-9D9A-454A-807C-F25144072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627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8E7D0-F946-4A48-B94A-4E84421CC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F46DC-7AD6-4FF3-AEFE-411BBF624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C0BE0-E606-4AEF-9AF0-47C7A843E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E3C89-E48B-4517-8693-74E1DE611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A0F76-6D3F-40C2-B68A-C5D4E3BAD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163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8601E-67E5-4265-8B01-4B59776CF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168CF-BB29-446A-B465-DEC10B479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F192D-B04A-4D0A-9A21-E2FD30106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E6F89-F73E-49F8-8667-BC90FAF2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A3AA-AB05-4215-952E-D80A9EFDD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423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D499E-EF57-45F6-8195-AC7B25406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44B95-0416-42C1-927F-74CE3F9B43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C4EC4A-E060-468D-8062-E38A6942B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C21D8-9D81-48F9-8611-47B726C75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DCDE22-D623-4197-8319-9E0F9BB83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D6073-B557-4926-A81E-CB960147F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953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5FEE9-CD8F-4918-94D6-658BB608B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B2684F-7042-40E5-9057-7D0C412E6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FDFC1-E7D1-4E9A-8248-B8F41C76DB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EEE2FC-A554-483F-AFF0-32F3BC8DD0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CC09C9-FF7E-4256-93C8-347E1E94EF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EBB36D-693C-4CB5-BCD1-035355B8A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11B2F3-69F3-420E-8038-5491A1351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FAC862-5810-421A-91D9-29FAD2D8F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8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D222-41BF-4E46-9BB8-B4FED2492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B300F2-3A07-40AB-880A-0BEC4838D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35908-42F3-4CD6-A517-E192C2F65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0FFA91-018A-42F0-AD9A-470EB3FA0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67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D7649-CD94-4B54-9E2B-7E10AD14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7C1228-BCB4-4DD5-85D3-6F9B1D9A6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71D0E1-B596-460F-851D-D4D8D9642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36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0C61-F20B-4E68-B9DB-74AE3410B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DF416-C93D-4D18-AE95-DAC363394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49ACD5-E04F-43B5-B398-62AEB0576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D8A0E-CAB4-405F-A367-50CE71AAE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AC43F-77EC-47CE-B292-07A0762C8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E1C807-7C46-4E92-AE77-FF804B21C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499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32C31-FA6E-4825-90F5-9D5C5E1CE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5A68A2-1B8A-40DE-ABD9-073ABD3C1A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92FB0F-D76A-4AB0-A71A-138826E9C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90422-3566-4BB7-8EAF-3F7894D96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D09C58-ABF7-4224-BBE4-8CB7EA0B6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E4959C-89B4-4716-884D-0B1459934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7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50DFE3-5A7C-40CB-8B1B-138EB35AE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9C311-CB7E-4CFC-8EBA-ED33B5653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F7A18-0223-4057-9ACA-20EFE65B5D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1F191-475B-4C4F-8042-7C16129D1F2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C8AF6-FFEB-4CFA-8B5E-07767DEDC3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99E7B-8047-43A3-A6B1-79215746A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30619-4E99-4268-95BD-29DA2376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148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3A94C-4352-434C-916F-8AEB6DE0CC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AMiON Text Page &amp; Logout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84A139-B220-462A-9AF2-266D53D95A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91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EEC3D1DB-1CFE-46C2-9D5D-9635FA2E14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76F329-84E9-45BB-B8A3-2C64BE8FACFF}"/>
              </a:ext>
            </a:extLst>
          </p:cNvPr>
          <p:cNvSpPr txBox="1"/>
          <p:nvPr/>
        </p:nvSpPr>
        <p:spPr>
          <a:xfrm>
            <a:off x="8747760" y="434340"/>
            <a:ext cx="2910840" cy="1077218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Setup of Text Page in AMiON</a:t>
            </a:r>
          </a:p>
        </p:txBody>
      </p:sp>
    </p:spTree>
    <p:extLst>
      <p:ext uri="{BB962C8B-B14F-4D97-AF65-F5344CB8AC3E}">
        <p14:creationId xmlns:p14="http://schemas.microsoft.com/office/powerpoint/2010/main" val="551486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EBC02BE7-2F75-405C-9704-8490B5D287A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0211" y="1028700"/>
            <a:ext cx="12164755" cy="58293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C49F58-8FC8-455E-B34A-CF23586A22A0}"/>
              </a:ext>
            </a:extLst>
          </p:cNvPr>
          <p:cNvSpPr txBox="1"/>
          <p:nvPr/>
        </p:nvSpPr>
        <p:spPr>
          <a:xfrm>
            <a:off x="8747760" y="434340"/>
            <a:ext cx="2910840" cy="1077218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Video – Sending Text Page</a:t>
            </a:r>
          </a:p>
        </p:txBody>
      </p:sp>
    </p:spTree>
    <p:extLst>
      <p:ext uri="{BB962C8B-B14F-4D97-AF65-F5344CB8AC3E}">
        <p14:creationId xmlns:p14="http://schemas.microsoft.com/office/powerpoint/2010/main" val="782433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DFFB212-8D29-4650-A99A-61218B96BB56}"/>
              </a:ext>
            </a:extLst>
          </p:cNvPr>
          <p:cNvSpPr txBox="1"/>
          <p:nvPr/>
        </p:nvSpPr>
        <p:spPr>
          <a:xfrm>
            <a:off x="8747760" y="434340"/>
            <a:ext cx="2910840" cy="1077218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Receipt of Text Page</a:t>
            </a:r>
          </a:p>
        </p:txBody>
      </p:sp>
      <p:pic>
        <p:nvPicPr>
          <p:cNvPr id="1026" name="D51C544F-B622-4D45-8BF6-8BD68C630FC0" descr="Image">
            <a:extLst>
              <a:ext uri="{FF2B5EF4-FFF2-40B4-BE49-F238E27FC236}">
                <a16:creationId xmlns:a16="http://schemas.microsoft.com/office/drawing/2014/main" id="{16118D79-8F7A-4DC9-9F58-B064769A2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325" y="205739"/>
            <a:ext cx="3501003" cy="621760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2041AB-D376-4E6C-87E9-B31102C02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82" y="205738"/>
            <a:ext cx="3501003" cy="624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922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4EBF0A9C-207D-41A1-80A0-55D066C9D3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9DFF22-4FF4-49FD-8F14-0654AD5ECA14}"/>
              </a:ext>
            </a:extLst>
          </p:cNvPr>
          <p:cNvSpPr txBox="1"/>
          <p:nvPr/>
        </p:nvSpPr>
        <p:spPr>
          <a:xfrm>
            <a:off x="8747760" y="434340"/>
            <a:ext cx="2910840" cy="584775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Video – Logout</a:t>
            </a:r>
          </a:p>
        </p:txBody>
      </p:sp>
    </p:spTree>
    <p:extLst>
      <p:ext uri="{BB962C8B-B14F-4D97-AF65-F5344CB8AC3E}">
        <p14:creationId xmlns:p14="http://schemas.microsoft.com/office/powerpoint/2010/main" val="3550913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2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AC88FB594AEB4A89493F7EA5C6B823" ma:contentTypeVersion="17" ma:contentTypeDescription="Create a new document." ma:contentTypeScope="" ma:versionID="f1f7084315602414debd00d8e9da9bf5">
  <xsd:schema xmlns:xsd="http://www.w3.org/2001/XMLSchema" xmlns:xs="http://www.w3.org/2001/XMLSchema" xmlns:p="http://schemas.microsoft.com/office/2006/metadata/properties" xmlns:ns1="http://schemas.microsoft.com/sharepoint/v3" xmlns:ns3="1f21449c-e49e-477c-95d4-04c7f6df36e6" xmlns:ns4="c2725492-5102-4823-9308-fafacf03f7a1" targetNamespace="http://schemas.microsoft.com/office/2006/metadata/properties" ma:root="true" ma:fieldsID="9bdf835ac1c49e52f8a98971de75f51f" ns1:_="" ns3:_="" ns4:_="">
    <xsd:import namespace="http://schemas.microsoft.com/sharepoint/v3"/>
    <xsd:import namespace="1f21449c-e49e-477c-95d4-04c7f6df36e6"/>
    <xsd:import namespace="c2725492-5102-4823-9308-fafacf03f7a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1:_ip_UnifiedCompliancePolicyProperties" minOccurs="0"/>
                <xsd:element ref="ns1:_ip_UnifiedCompliancePolicyUIAction" minOccurs="0"/>
                <xsd:element ref="ns4:MediaServiceAutoTags" minOccurs="0"/>
                <xsd:element ref="ns4:MediaServiceLocation" minOccurs="0"/>
                <xsd:element ref="ns4:MediaServiceDateTaken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21449c-e49e-477c-95d4-04c7f6df36e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725492-5102-4823-9308-fafacf03f7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8" nillable="true" ma:displayName="MediaServiceLocation" ma:description="" ma:internalName="MediaServiceLocation" ma:readOnly="true">
      <xsd:simpleType>
        <xsd:restriction base="dms:Text"/>
      </xsd:simpleType>
    </xsd:element>
    <xsd:element name="MediaServiceDateTaken" ma:index="19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20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c2725492-5102-4823-9308-fafacf03f7a1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3A668EC7-A333-4318-B162-4BE99A32FF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31D2EE-6775-46B5-A31C-D22F73DC98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1f21449c-e49e-477c-95d4-04c7f6df36e6"/>
    <ds:schemaRef ds:uri="c2725492-5102-4823-9308-fafacf03f7a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334FE13-A9B2-461F-8EFF-331F2A25236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c2725492-5102-4823-9308-fafacf03f7a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23</Words>
  <Application>Microsoft Office PowerPoint</Application>
  <PresentationFormat>Widescreen</PresentationFormat>
  <Paragraphs>5</Paragraphs>
  <Slides>5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AMiON Text Page &amp; Logout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AMiON Text Page Test</dc:title>
  <dc:creator>Annie Colonna</dc:creator>
  <cp:lastModifiedBy>Annie Colonna</cp:lastModifiedBy>
  <cp:revision>2</cp:revision>
  <dcterms:created xsi:type="dcterms:W3CDTF">2019-09-21T12:42:29Z</dcterms:created>
  <dcterms:modified xsi:type="dcterms:W3CDTF">2019-09-24T12:55:47Z</dcterms:modified>
</cp:coreProperties>
</file>